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8" autoAdjust="0"/>
    <p:restoredTop sz="94660"/>
  </p:normalViewPr>
  <p:slideViewPr>
    <p:cSldViewPr>
      <p:cViewPr>
        <p:scale>
          <a:sx n="118" d="100"/>
          <a:sy n="118" d="100"/>
        </p:scale>
        <p:origin x="-1470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085BA38-9871-4986-BAEC-D12F4717415C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B3D7A50-9306-4B5B-9540-D1B01708A3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622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686584F-B678-4FF0-A760-38514D19488D}" type="datetimeFigureOut">
              <a:rPr lang="en-US" smtClean="0"/>
              <a:t>8/22/2023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EE464BA-ADEF-4832-87DD-EBDF8C01219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di.edu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renee@idi.edu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 IX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Sexual harassment and discrimination rules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85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INTERIOR DESIGNERS INSTITUTE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829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457201"/>
            <a:ext cx="8183562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Title IX?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8077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Sexual harassment means conduct on the basis of sex that satisfies one or more of the following: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Unwelcome sexual conduct;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Quid pro quo, when someone offers something to an individual in exchange for sexual conduct;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Sexual assault as defined as dating violence, domestic violence or stalking;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Clery Act defines sexual assault as a forcible or non-forcible offense under the uniform crime reporting system of the FBI;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Violence Against Women Act (VAWA) is defined as dating violence committed by a person who has been in a social relationship of romantic or intimate nature with the complainant; domestic violence includes felony or misdemeanor crimes of violence committed by a current or former spouse or intimate partner of the complainant; stalking is defined as engaging in a course of conduct directed at a specific person that would cause a reasonable person to fear for their own safety or to suffer substantial emotional distress.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81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How can a school determine sexual harassment?</a:t>
            </a:r>
            <a:endParaRPr lang="en-US" sz="24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600" y="1225689"/>
            <a:ext cx="80010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If the sexual harassment denies a person’s right to equal access to its education programs or activities: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an effective denial of equal access may include skipping class to avoid the harasser, a decline in student’s grade point average or having difficulty concentrating in class;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 complainant does not need to have already suffered loss of education before being able to report sexual harassment;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an effective denial of equal access to education does not require that a person’s entire educational access has been denied;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no concrete injury is required to prove an effective denial of equal access;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 complainant does not need to have dropped out of school, failed a class, had a panic attack, or otherwise reached a “breaking point” or exhibited specific trauma symptoms to be effectively denied equal access;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if school officials turn away from a complainant deciding the complainant was “not traumatized enough”, his/her action would be deemed impermissible.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94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Where sexual harassment may occur?</a:t>
            </a:r>
            <a:endParaRPr lang="en-US" sz="28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7924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2020 Amendments to Title IX apply reports of sexual harassment in education programs and activities in the United States to the following settings: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Buildings of other locations that are part of the school’s operations, including remote learning platforms;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Off-campus settings if the school exercised substantial control over the respondent and the context in which the alleged sexual harassment occurred (e.g. a school field trip);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Off-campus building owned or controlled by a student organization officially recognized by a postsecondary school, such as a building owned by a recognized group, or organization such as the ASID.</a:t>
            </a:r>
          </a:p>
          <a:p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748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4572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When sexual harassment occurs?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19200"/>
            <a:ext cx="784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standard for evaluating sexual harassment that occurred: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by the notice of sexual harassment, school employees must be notified of allegations of sexual harassment so the school may respond;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 school may, at its discretion expressly designate specific employees as officials with the authority for purposes of Title IX inform students of such designations;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employees may receive notice through an oral report, written  report, personal observation, through a newspaper article or an anonymous report, or other various means by a complainant or anyone else of the sexual harassment.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818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43254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Response to sexual harassment by the school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696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 school must respond to allegations of sexual harassment by: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taking action in a prompt and timely manner that is not deliberately indifferent;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explaining to the complainant the process of filing a complaint;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addressing the action the school will take;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offering supportive measure to the respondent;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following the Title IX grievance process specified by the 2020 Amendments under Tile IX.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1">
                  <a:lumMod val="1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Note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: A school is free to make disciplinary and remedial decisions that it believes are in the best interest of its educational environment.</a:t>
            </a:r>
          </a:p>
          <a:p>
            <a:endParaRPr lang="en-US" dirty="0">
              <a:solidFill>
                <a:schemeClr val="tx1">
                  <a:lumMod val="1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164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7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Filing a formal complaint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784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A formal complaint may be filed with the school’s Title IX Coordinator in person, by mail, or by email, it must include: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complainant’s physical or digital signature;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if the student is under the age of 18 years, a parent or legal guardian must sign the formal complaint;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complainant has </a:t>
            </a:r>
            <a:r>
              <a:rPr lang="en-US" b="1" dirty="0" smtClean="0">
                <a:solidFill>
                  <a:schemeClr val="tx1">
                    <a:lumMod val="10000"/>
                  </a:schemeClr>
                </a:solidFill>
              </a:rPr>
              <a:t>45 days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by which to file the complaint for review;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school must respond within a timely manner;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the Complaint Form may be found on our website at 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www.idi.edu</a:t>
            </a:r>
            <a:r>
              <a:rPr lang="en-US" dirty="0" smtClean="0">
                <a:solidFill>
                  <a:schemeClr val="tx1">
                    <a:lumMod val="10000"/>
                  </a:schemeClr>
                </a:solidFill>
              </a:rPr>
              <a:t> under the Title IX Disclosures tab.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  <a:p>
            <a:endParaRPr lang="en-US" dirty="0" smtClean="0">
              <a:solidFill>
                <a:schemeClr val="tx1">
                  <a:lumMod val="1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0360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2706" y="610490"/>
            <a:ext cx="7696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IDI Contact for Title IX</a:t>
            </a: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2706" y="1295400"/>
            <a:ext cx="8104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Renee Robles, Financial aid Administrator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Telephone: 949-675-4451</a:t>
            </a: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Email: </a:t>
            </a:r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  <a:hlinkClick r:id="rId2"/>
              </a:rPr>
              <a:t>renee@idi.edu</a:t>
            </a:r>
            <a:endParaRPr lang="en-US" sz="2000" dirty="0" smtClean="0">
              <a:solidFill>
                <a:schemeClr val="tx1">
                  <a:lumMod val="1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tx1">
                    <a:lumMod val="10000"/>
                  </a:schemeClr>
                </a:solidFill>
              </a:rPr>
              <a:t>Address: 1061 Camelback St., Newport Beach, CA 92660</a:t>
            </a:r>
            <a:endParaRPr lang="en-US" sz="2000" dirty="0">
              <a:solidFill>
                <a:schemeClr val="tx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0516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1">
      <a:dk1>
        <a:srgbClr val="E0E0E0"/>
      </a:dk1>
      <a:lt1>
        <a:sysClr val="window" lastClr="FFFFFF"/>
      </a:lt1>
      <a:dk2>
        <a:srgbClr val="9D9D9D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144</TotalTime>
  <Words>793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Title IX </vt:lpstr>
      <vt:lpstr>What is Title IX?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IX</dc:title>
  <dc:creator>Renee</dc:creator>
  <cp:lastModifiedBy>Tammy</cp:lastModifiedBy>
  <cp:revision>25</cp:revision>
  <cp:lastPrinted>2023-08-18T19:40:48Z</cp:lastPrinted>
  <dcterms:created xsi:type="dcterms:W3CDTF">2023-08-18T17:28:12Z</dcterms:created>
  <dcterms:modified xsi:type="dcterms:W3CDTF">2023-08-22T17:05:55Z</dcterms:modified>
</cp:coreProperties>
</file>